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64" r:id="rId2"/>
    <p:sldId id="265" r:id="rId3"/>
  </p:sldIdLst>
  <p:sldSz cx="9144000" cy="6858000" type="screen4x3"/>
  <p:notesSz cx="6797675" cy="9856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5F69F-23DE-48FB-8ADE-651C3F1A664B}" type="datetimeFigureOut">
              <a:rPr lang="ru-RU" smtClean="0"/>
              <a:t>21.05.2013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34F631-72E5-4B0F-94D5-20EAC56BB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226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Участники встречи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Мегафон</a:t>
            </a:r>
          </a:p>
          <a:p>
            <a:pPr lvl="1"/>
            <a:r>
              <a:rPr lang="ru-RU" dirty="0" smtClean="0"/>
              <a:t>Худяков Андрей (руководитель сектора </a:t>
            </a:r>
            <a:r>
              <a:rPr lang="ru-RU" dirty="0" err="1" smtClean="0"/>
              <a:t>мерчендайзинга</a:t>
            </a:r>
            <a:r>
              <a:rPr lang="ru-RU" dirty="0" smtClean="0"/>
              <a:t>)</a:t>
            </a:r>
          </a:p>
          <a:p>
            <a:pPr lvl="1"/>
            <a:r>
              <a:rPr lang="ru-RU" dirty="0" smtClean="0"/>
              <a:t>Михаил Самодуров (руководитель отдела поддержки продаж)</a:t>
            </a:r>
          </a:p>
          <a:p>
            <a:r>
              <a:rPr lang="en-US" dirty="0" err="1" smtClean="0"/>
              <a:t>MyTask</a:t>
            </a:r>
            <a:endParaRPr lang="en-US" dirty="0" smtClean="0"/>
          </a:p>
          <a:p>
            <a:pPr lvl="1"/>
            <a:r>
              <a:rPr lang="ru-RU" dirty="0" smtClean="0"/>
              <a:t>Хмелева Ксения</a:t>
            </a:r>
          </a:p>
          <a:p>
            <a:pPr lvl="1"/>
            <a:r>
              <a:rPr lang="ru-RU" dirty="0" err="1" smtClean="0"/>
              <a:t>Метельский</a:t>
            </a:r>
            <a:r>
              <a:rPr lang="ru-RU" dirty="0" smtClean="0"/>
              <a:t> Виктор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работ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6024" y="1484784"/>
          <a:ext cx="8748464" cy="4979669"/>
        </p:xfrm>
        <a:graphic>
          <a:graphicData uri="http://schemas.openxmlformats.org/drawingml/2006/table">
            <a:tbl>
              <a:tblPr/>
              <a:tblGrid>
                <a:gridCol w="321553"/>
                <a:gridCol w="2727658"/>
                <a:gridCol w="1397093"/>
                <a:gridCol w="1064452"/>
                <a:gridCol w="3237708"/>
              </a:tblGrid>
              <a:tr h="19723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№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Задача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Срок (рабочие дни)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Ресурс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Комментарий - участие Мегафон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Подготовительный этап 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недели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Создание анкеты 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1-2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1.1.1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Сбор пожеланий Мегафон на встрече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Мегафон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1.1.2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Составление и согласование описания анкет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EasyData,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Мегафон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Мегафон только согласует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1.1.3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Создание анкеты в системе EasyData 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EasyData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Тестирование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5-6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1.2.1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Силами исполнителя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EasyData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1.2.2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Силами Мегафон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Мегафон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Посмотреть, как выглядит форма, внести комментарии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Пилотный проект 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2-3 недели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Составление и согласование сценария проекта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5-6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EasyData,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Мегафон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Нужны пожелания, потом согласование сценария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170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Написание инструкций для всех задействованных в проекте ролей пользователей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1-2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EasyData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Проведение инструктажа 5 мерчендайзеров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1-2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EasyData,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Мегафон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Выделить 5 мерчендайзеров, организация встречи с ними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996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Проведение пилотного проекта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5-7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EasyData,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Мегафон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Непосредственно проведение самого пилота и сбор результатов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Анализ результатов и адаптация анкеты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EasyData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Основной этап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будет определен позже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Обучение всех участников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EasyData,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Мегафон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Организация участников 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3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Подключение всех устройств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EasyData</a:t>
                      </a: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23" marR="7823" marT="78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184</Words>
  <Application>Microsoft Office PowerPoint</Application>
  <PresentationFormat>On-screen Show (4:3)</PresentationFormat>
  <Paragraphs>75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Тема Office</vt:lpstr>
      <vt:lpstr>Участники встречи</vt:lpstr>
      <vt:lpstr>План работ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системы электронной отчётности мерчендайзинга МегаФон:  план действий</dc:title>
  <dc:creator>Ксения Хмелева</dc:creator>
  <cp:lastModifiedBy>Ksenia</cp:lastModifiedBy>
  <cp:revision>40</cp:revision>
  <dcterms:created xsi:type="dcterms:W3CDTF">2013-05-17T12:04:47Z</dcterms:created>
  <dcterms:modified xsi:type="dcterms:W3CDTF">2013-05-21T13:45:04Z</dcterms:modified>
</cp:coreProperties>
</file>